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79" r:id="rId2"/>
    <p:sldId id="258" r:id="rId3"/>
    <p:sldId id="282" r:id="rId4"/>
    <p:sldId id="259" r:id="rId5"/>
    <p:sldId id="260" r:id="rId6"/>
    <p:sldId id="261" r:id="rId7"/>
    <p:sldId id="262" r:id="rId8"/>
    <p:sldId id="263" r:id="rId9"/>
    <p:sldId id="280" r:id="rId10"/>
    <p:sldId id="281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2FE69E-6937-4393-A48D-99A58CD1C07C}" type="datetimeFigureOut">
              <a:rPr lang="en-AU" smtClean="0"/>
              <a:t>7/02/2020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3FF2E2-9399-40BD-8C52-88967674398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1296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FF2E2-9399-40BD-8C52-889676743988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82557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C2150-BDA3-4F3D-9B4B-99EB306BA9AD}" type="datetimeFigureOut">
              <a:rPr lang="en-AU" smtClean="0"/>
              <a:t>7/02/2020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DD681-5AB4-497D-A3FC-2C235E2CCB1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82301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C2150-BDA3-4F3D-9B4B-99EB306BA9AD}" type="datetimeFigureOut">
              <a:rPr lang="en-AU" smtClean="0"/>
              <a:t>7/02/2020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DD681-5AB4-497D-A3FC-2C235E2CCB1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5699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C2150-BDA3-4F3D-9B4B-99EB306BA9AD}" type="datetimeFigureOut">
              <a:rPr lang="en-AU" smtClean="0"/>
              <a:t>7/02/2020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DD681-5AB4-497D-A3FC-2C235E2CCB1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31291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C2150-BDA3-4F3D-9B4B-99EB306BA9AD}" type="datetimeFigureOut">
              <a:rPr lang="en-AU" smtClean="0"/>
              <a:t>7/02/2020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DD681-5AB4-497D-A3FC-2C235E2CCB1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55797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C2150-BDA3-4F3D-9B4B-99EB306BA9AD}" type="datetimeFigureOut">
              <a:rPr lang="en-AU" smtClean="0"/>
              <a:t>7/02/2020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DD681-5AB4-497D-A3FC-2C235E2CCB1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3857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C2150-BDA3-4F3D-9B4B-99EB306BA9AD}" type="datetimeFigureOut">
              <a:rPr lang="en-AU" smtClean="0"/>
              <a:t>7/02/2020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DD681-5AB4-497D-A3FC-2C235E2CCB1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15368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C2150-BDA3-4F3D-9B4B-99EB306BA9AD}" type="datetimeFigureOut">
              <a:rPr lang="en-AU" smtClean="0"/>
              <a:t>7/02/2020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DD681-5AB4-497D-A3FC-2C235E2CCB1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11589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C2150-BDA3-4F3D-9B4B-99EB306BA9AD}" type="datetimeFigureOut">
              <a:rPr lang="en-AU" smtClean="0"/>
              <a:t>7/02/2020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DD681-5AB4-497D-A3FC-2C235E2CCB1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17844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C2150-BDA3-4F3D-9B4B-99EB306BA9AD}" type="datetimeFigureOut">
              <a:rPr lang="en-AU" smtClean="0"/>
              <a:t>7/02/2020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DD681-5AB4-497D-A3FC-2C235E2CCB1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53231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C2150-BDA3-4F3D-9B4B-99EB306BA9AD}" type="datetimeFigureOut">
              <a:rPr lang="en-AU" smtClean="0"/>
              <a:t>7/02/2020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DD681-5AB4-497D-A3FC-2C235E2CCB1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66419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C2150-BDA3-4F3D-9B4B-99EB306BA9AD}" type="datetimeFigureOut">
              <a:rPr lang="en-AU" smtClean="0"/>
              <a:t>7/02/2020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DD681-5AB4-497D-A3FC-2C235E2CCB1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57094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6C2150-BDA3-4F3D-9B4B-99EB306BA9AD}" type="datetimeFigureOut">
              <a:rPr lang="en-AU" smtClean="0"/>
              <a:t>7/02/2020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DD681-5AB4-497D-A3FC-2C235E2CCB1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96778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tif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tiff"/><Relationship Id="rId5" Type="http://schemas.openxmlformats.org/officeDocument/2006/relationships/image" Target="../media/image4.tiff"/><Relationship Id="rId4" Type="http://schemas.openxmlformats.org/officeDocument/2006/relationships/image" Target="../media/image11.gi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sun rise wallpa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978" y="-236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Hung Doan\Pictures\hinh cut\New Folder (2)\nghe giang 3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33" y="2994586"/>
            <a:ext cx="4901429" cy="386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581" y="49428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+mj-lt"/>
              </a:rPr>
              <a:t>Chúa Nhật </a:t>
            </a:r>
            <a:r>
              <a:rPr lang="en-A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vi-VN" sz="3200" b="1" dirty="0">
                <a:solidFill>
                  <a:schemeClr val="bg1"/>
                </a:solidFill>
                <a:latin typeface="+mj-lt"/>
              </a:rPr>
              <a:t>Thường Niên Năm A</a:t>
            </a:r>
            <a:endParaRPr lang="en-AU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930" y="1096985"/>
            <a:ext cx="43668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</a:rPr>
              <a:t>09/02/2020</a:t>
            </a:r>
          </a:p>
          <a:p>
            <a:pPr algn="ctr"/>
            <a:r>
              <a:rPr lang="en-US" sz="2000" b="1" dirty="0" err="1">
                <a:solidFill>
                  <a:srgbClr val="FFFF00"/>
                </a:solidFill>
              </a:rPr>
              <a:t>Hùng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Phương</a:t>
            </a:r>
            <a:r>
              <a:rPr lang="en-US" sz="2000" b="1" dirty="0">
                <a:solidFill>
                  <a:srgbClr val="FFFF00"/>
                </a:solidFill>
              </a:rPr>
              <a:t> &amp; Thanh </a:t>
            </a:r>
            <a:r>
              <a:rPr lang="en-US" sz="2000" b="1" dirty="0" err="1">
                <a:solidFill>
                  <a:srgbClr val="FFFF00"/>
                </a:solidFill>
              </a:rPr>
              <a:t>Quảng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en-US" sz="2000" b="1" dirty="0" err="1">
                <a:solidFill>
                  <a:srgbClr val="FFFF00"/>
                </a:solidFill>
              </a:rPr>
              <a:t>Thực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hiện</a:t>
            </a:r>
            <a:endParaRPr lang="en-AU" sz="2000" b="1" dirty="0">
              <a:solidFill>
                <a:srgbClr val="FFFF00"/>
              </a:solidFill>
            </a:endParaRPr>
          </a:p>
        </p:txBody>
      </p:sp>
      <p:pic>
        <p:nvPicPr>
          <p:cNvPr id="1032" name="Picture 8" descr="Image result for brigh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710957"/>
            <a:ext cx="3079776" cy="307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79512" y="37485"/>
            <a:ext cx="87210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Fifth Sunday in Ordinary Time  Year A</a:t>
            </a:r>
          </a:p>
        </p:txBody>
      </p:sp>
      <p:pic>
        <p:nvPicPr>
          <p:cNvPr id="17" name="Picture 4" descr="C:\Users\Hung Doan\Pictures\hinh cut\New Folder (2)\anh sang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646" y="997581"/>
            <a:ext cx="2945634" cy="2579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Hung Doan\Pictures\hinh cut\chua matthew 4.tif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130" y="2087117"/>
            <a:ext cx="4566067" cy="4770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26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strips/>
      </p:transition>
    </mc:Choice>
    <mc:Fallback xmlns="">
      <p:transition spd="slow">
        <p:strip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sun rise wallpa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Hung Doan\Pictures\hinh cut\chua cam den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847726"/>
            <a:ext cx="5000625" cy="601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0" y="3071"/>
            <a:ext cx="91437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Fifth Sunday in Ordinary Time Year A</a:t>
            </a:r>
          </a:p>
        </p:txBody>
      </p:sp>
      <p:sp>
        <p:nvSpPr>
          <p:cNvPr id="5" name="Rectangle 4"/>
          <p:cNvSpPr/>
          <p:nvPr/>
        </p:nvSpPr>
        <p:spPr>
          <a:xfrm>
            <a:off x="-36148" y="5080383"/>
            <a:ext cx="42484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+mj-lt"/>
              </a:rPr>
              <a:t>Chúa Nhật </a:t>
            </a:r>
            <a:r>
              <a:rPr lang="en-A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AU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3200" b="1" dirty="0">
                <a:solidFill>
                  <a:schemeClr val="bg1"/>
                </a:solidFill>
                <a:latin typeface="+mj-lt"/>
              </a:rPr>
              <a:t>Thường Niên Năm A</a:t>
            </a:r>
            <a:endParaRPr lang="en-AU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9512" y="6161187"/>
            <a:ext cx="38884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>
                <a:solidFill>
                  <a:srgbClr val="FFFF00"/>
                </a:solidFill>
              </a:rPr>
              <a:t>09/02/2020</a:t>
            </a:r>
            <a:endParaRPr lang="en-AU" sz="3200" b="1" dirty="0">
              <a:solidFill>
                <a:srgbClr val="FFFF00"/>
              </a:solidFill>
            </a:endParaRPr>
          </a:p>
        </p:txBody>
      </p:sp>
      <p:pic>
        <p:nvPicPr>
          <p:cNvPr id="7" name="Picture 4" descr="C:\Users\Hung Doan\Pictures\hinh cut\New Folder (2)\anh sang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99" y="891462"/>
            <a:ext cx="3170176" cy="277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7413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sun rise wallpa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3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Hung Doan\Pictures\hinh cut\New Folder (2)\nghe giang 3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72" y="2780929"/>
            <a:ext cx="5194655" cy="409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51" y="3070"/>
            <a:ext cx="6614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Fifth Sunday in Ordinary Time </a:t>
            </a:r>
          </a:p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Year A</a:t>
            </a:r>
          </a:p>
        </p:txBody>
      </p:sp>
      <p:sp>
        <p:nvSpPr>
          <p:cNvPr id="6" name="Rectangle 5"/>
          <p:cNvSpPr/>
          <p:nvPr/>
        </p:nvSpPr>
        <p:spPr>
          <a:xfrm>
            <a:off x="13529" y="1033410"/>
            <a:ext cx="65267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+mj-lt"/>
              </a:rPr>
              <a:t>Chúa Nhật </a:t>
            </a:r>
            <a:r>
              <a:rPr lang="en-A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vi-VN" sz="3200" b="1" dirty="0">
                <a:solidFill>
                  <a:schemeClr val="bg1"/>
                </a:solidFill>
                <a:latin typeface="+mj-lt"/>
              </a:rPr>
              <a:t>Thường Niên </a:t>
            </a:r>
            <a:endParaRPr lang="en-US" sz="3200" b="1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+mj-lt"/>
              </a:rPr>
              <a:t>Năm A</a:t>
            </a:r>
            <a:endParaRPr lang="en-AU" sz="32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Picture 2" descr="C:\Users\Hung Doan\Pictures\hinh cut\New Folder (2)\muoi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070"/>
            <a:ext cx="2538668" cy="3137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Hung Doan\Pictures\hinh cut\chua matthew 3.tif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269" y="2262852"/>
            <a:ext cx="5571639" cy="4595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15960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7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You are the light of the world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118" y="1"/>
            <a:ext cx="91711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Hung Doan\Pictures\hinh cut\chua matthew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954" y="3363546"/>
            <a:ext cx="3707904" cy="349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JOSEPH HUNG DOAN\Pictures\hoa\open_bible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520" y="52052"/>
            <a:ext cx="3168352" cy="1863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451126" y="316557"/>
            <a:ext cx="3417761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0000"/>
                </a:solidFill>
              </a:rPr>
              <a:t>Gospel</a:t>
            </a:r>
          </a:p>
          <a:p>
            <a:pPr algn="ctr"/>
            <a:r>
              <a:rPr lang="en-AU" sz="3200" b="1" dirty="0">
                <a:solidFill>
                  <a:srgbClr val="FF0000"/>
                </a:solidFill>
              </a:rPr>
              <a:t>Matthew</a:t>
            </a:r>
          </a:p>
          <a:p>
            <a:pPr algn="ctr"/>
            <a:r>
              <a:rPr lang="en-AU" sz="3200" b="1" dirty="0">
                <a:solidFill>
                  <a:srgbClr val="FF0000"/>
                </a:solidFill>
              </a:rPr>
              <a:t>5:13-16</a:t>
            </a:r>
          </a:p>
          <a:p>
            <a:pPr algn="ctr"/>
            <a:r>
              <a:rPr lang="en-AU" sz="3200" b="1" dirty="0" err="1">
                <a:solidFill>
                  <a:srgbClr val="FFFF00"/>
                </a:solidFill>
              </a:rPr>
              <a:t>Phúc</a:t>
            </a:r>
            <a:r>
              <a:rPr lang="en-AU" sz="3200" b="1" dirty="0">
                <a:solidFill>
                  <a:srgbClr val="FFFF00"/>
                </a:solidFill>
              </a:rPr>
              <a:t> </a:t>
            </a:r>
            <a:r>
              <a:rPr lang="en-AU" sz="3200" b="1" dirty="0" err="1">
                <a:solidFill>
                  <a:srgbClr val="FFFF00"/>
                </a:solidFill>
              </a:rPr>
              <a:t>Âm</a:t>
            </a:r>
            <a:r>
              <a:rPr lang="en-AU" sz="3200" b="1" dirty="0">
                <a:solidFill>
                  <a:srgbClr val="FFFF00"/>
                </a:solidFill>
              </a:rPr>
              <a:t> </a:t>
            </a:r>
            <a:r>
              <a:rPr lang="en-AU" sz="3200" b="1" dirty="0" err="1">
                <a:solidFill>
                  <a:srgbClr val="FFFF00"/>
                </a:solidFill>
              </a:rPr>
              <a:t>theo</a:t>
            </a:r>
            <a:r>
              <a:rPr lang="en-AU" sz="3200" b="1" dirty="0">
                <a:solidFill>
                  <a:srgbClr val="FFFF00"/>
                </a:solidFill>
              </a:rPr>
              <a:t> </a:t>
            </a:r>
            <a:r>
              <a:rPr lang="en-AU" sz="3200" b="1" dirty="0" err="1">
                <a:solidFill>
                  <a:srgbClr val="FFFF00"/>
                </a:solidFill>
              </a:rPr>
              <a:t>Thánh</a:t>
            </a:r>
            <a:r>
              <a:rPr lang="en-AU" sz="3200" b="1" dirty="0">
                <a:solidFill>
                  <a:srgbClr val="FFFF00"/>
                </a:solidFill>
              </a:rPr>
              <a:t> </a:t>
            </a:r>
            <a:r>
              <a:rPr lang="en-AU" sz="3200" b="1" dirty="0" err="1">
                <a:solidFill>
                  <a:srgbClr val="FFFF00"/>
                </a:solidFill>
              </a:rPr>
              <a:t>Mát-thêu</a:t>
            </a:r>
            <a:endParaRPr lang="en-AU" sz="3200" b="1" dirty="0">
              <a:solidFill>
                <a:srgbClr val="FFFF00"/>
              </a:solidFill>
            </a:endParaRPr>
          </a:p>
          <a:p>
            <a:pPr algn="ctr"/>
            <a:r>
              <a:rPr lang="en-AU" sz="3200" b="1" dirty="0">
                <a:solidFill>
                  <a:srgbClr val="FFFF00"/>
                </a:solidFill>
              </a:rPr>
              <a:t>5:13-16</a:t>
            </a:r>
          </a:p>
        </p:txBody>
      </p:sp>
      <p:pic>
        <p:nvPicPr>
          <p:cNvPr id="3076" name="Picture 4" descr="C:\Users\Hung Doan\Pictures\hinh cut\New Folder (2)\anh sang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203762"/>
            <a:ext cx="3024336" cy="264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Hung Doan\Pictures\hinh cut\New Folder (2)\muoi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98" y="11562"/>
            <a:ext cx="3023353" cy="373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8311072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795897"/>
            <a:ext cx="9144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ấy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Đức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Giê-su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môn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đệ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rằng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"Chính anh em là muối cho đời. Nhưng muối mà nhạt đi, </a:t>
            </a:r>
            <a:endParaRPr 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 lấy gì muối nó cho mặn lại? 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16632"/>
            <a:ext cx="291581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Jesus said to his disciples: ‘You are the salt of the earth. But if salt becomes tasteless, what can make it salty again? 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-4395"/>
            <a:ext cx="6234586" cy="4734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17375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44208" y="116632"/>
            <a:ext cx="259228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 is good for nothing, and can only be thrown out to be trampled underfoot by men.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4941168"/>
            <a:ext cx="903059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 đã thành vô dụng, </a:t>
            </a:r>
            <a:endParaRPr 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 chỉ còn việc quăng ra ngoài </a:t>
            </a:r>
            <a:endParaRPr 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 người ta chà đạp thôi.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6439" y="-4395"/>
            <a:ext cx="6234586" cy="4734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72270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55976" y="4030857"/>
            <a:ext cx="460851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Chính anh em là ánh sáng cho trần gian. Một thành xây trên núi không tài nào </a:t>
            </a:r>
            <a:endParaRPr 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che giấu được.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041" y="332656"/>
            <a:ext cx="374441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‘You are the light of the world. </a:t>
            </a:r>
          </a:p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city built on </a:t>
            </a:r>
          </a:p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hill-top cannot be hidden. 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0"/>
            <a:ext cx="5228972" cy="4007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 descr="C:\Users\Hung Doan\Pictures\Pictures\hoa\png_gothic_castle_by_lg_design-d4wvv5u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978" y="2554546"/>
            <a:ext cx="5458357" cy="434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24278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51920" y="4013119"/>
            <a:ext cx="525658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Cũng chẳng có ai thắp đèn rồi lại để dưới cái thùng, nhưng đặt trên đế, và đèn soi chiếu cho mọi người trong nhà.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1684" y="73579"/>
            <a:ext cx="2548108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 one lights a lamp to put it under a tub; they put it on the lamp-stand where it shines for everyone in the house.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0"/>
            <a:ext cx="5148064" cy="390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 descr="C:\Users\Hung Doan\Pictures\Pictures\hoa\table_png_by_frankandcarystock-d7fex2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84" y="4005064"/>
            <a:ext cx="1114787" cy="286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:\Users\Hung Doan\Pictures\Pictures\hoa\png_lantern_by_moonglowlilly-d5z1ot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441" y="1052736"/>
            <a:ext cx="2570339" cy="3611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35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293097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Cũng vậy, ánh sáng </a:t>
            </a:r>
            <a:endParaRPr 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 anh em phải chiếu giãi trước mặt thiên hạ, để họ thấy những công việc tốt đẹp anh em làm, mà tôn vinh Cha của anh em, </a:t>
            </a:r>
            <a:endParaRPr 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Đấng ngự trên trời…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424286" y="9053"/>
            <a:ext cx="371971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the same way your light must shine in the sight of men, so that, seeing your good works, they may give the praise to your Father in heaven.’…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297" y="-17077"/>
            <a:ext cx="5457583" cy="4172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07130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sun rise wallpa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9320" y="0"/>
            <a:ext cx="91733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ung Doan\Pictures\hinh cut\chua cam 1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9668"/>
            <a:ext cx="4427984" cy="5561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-23335" y="43515"/>
            <a:ext cx="52434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Fifth Sunday in Ordinary Time Year A</a:t>
            </a:r>
          </a:p>
        </p:txBody>
      </p:sp>
      <p:sp>
        <p:nvSpPr>
          <p:cNvPr id="5" name="Rectangle 4"/>
          <p:cNvSpPr/>
          <p:nvPr/>
        </p:nvSpPr>
        <p:spPr>
          <a:xfrm>
            <a:off x="3995936" y="5517232"/>
            <a:ext cx="537960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+mj-lt"/>
              </a:rPr>
              <a:t>Chúa Nhật </a:t>
            </a:r>
            <a:r>
              <a:rPr lang="en-A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vi-VN" sz="3200" b="1" dirty="0">
                <a:solidFill>
                  <a:schemeClr val="bg1"/>
                </a:solidFill>
                <a:latin typeface="+mj-lt"/>
              </a:rPr>
              <a:t>Thường Niên Năm A</a:t>
            </a:r>
            <a:endParaRPr lang="en-AU" sz="32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7" name="Picture 2" descr="C:\Users\Hung Doan\Pictures\hinh cut\New Folder (2)\muoi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915" y="43515"/>
            <a:ext cx="3285552" cy="4061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2781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348</Words>
  <Application>Microsoft Office PowerPoint</Application>
  <PresentationFormat>On-screen Show (4:3)</PresentationFormat>
  <Paragraphs>39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Hung Doan</dc:creator>
  <cp:lastModifiedBy>An Dang</cp:lastModifiedBy>
  <cp:revision>26</cp:revision>
  <dcterms:created xsi:type="dcterms:W3CDTF">2016-05-16T06:36:02Z</dcterms:created>
  <dcterms:modified xsi:type="dcterms:W3CDTF">2020-02-07T02:38:02Z</dcterms:modified>
</cp:coreProperties>
</file>